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8541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08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383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69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331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21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85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1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87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84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4202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874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4311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328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708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832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77433-2F8A-4512-8262-B4F2B2DE9A5C}" type="datetimeFigureOut">
              <a:rPr lang="pt-BR" smtClean="0"/>
              <a:t>09/07/2021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261C7A-2CF9-4172-943C-7BD73D34E2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95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Desenho de olhos e boca&#10;&#10;Descrição gerada automaticamente com confiança baixa">
            <a:extLst>
              <a:ext uri="{FF2B5EF4-FFF2-40B4-BE49-F238E27FC236}">
                <a16:creationId xmlns:a16="http://schemas.microsoft.com/office/drawing/2014/main" id="{CBFD737F-D8EE-45F8-B1B3-E55782726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073" y="118345"/>
            <a:ext cx="5400675" cy="1009650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7E82631-91A2-49B4-98FB-1CF2CFA03029}"/>
              </a:ext>
            </a:extLst>
          </p:cNvPr>
          <p:cNvGrpSpPr/>
          <p:nvPr/>
        </p:nvGrpSpPr>
        <p:grpSpPr>
          <a:xfrm>
            <a:off x="-713981" y="1381810"/>
            <a:ext cx="11699309" cy="1658882"/>
            <a:chOff x="-713981" y="1306654"/>
            <a:chExt cx="11699309" cy="1658882"/>
          </a:xfrm>
        </p:grpSpPr>
        <p:pic>
          <p:nvPicPr>
            <p:cNvPr id="17" name="Imagem 16" descr="Logotipo, Ícone&#10;&#10;Descrição gerada automaticamente">
              <a:extLst>
                <a:ext uri="{FF2B5EF4-FFF2-40B4-BE49-F238E27FC236}">
                  <a16:creationId xmlns:a16="http://schemas.microsoft.com/office/drawing/2014/main" id="{F8D54A16-837A-4213-888F-7916536A8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09" y="2255728"/>
              <a:ext cx="709808" cy="709808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7F71DBAA-854E-4D22-85FD-0844B4767726}"/>
                </a:ext>
              </a:extLst>
            </p:cNvPr>
            <p:cNvSpPr txBox="1"/>
            <p:nvPr/>
          </p:nvSpPr>
          <p:spPr>
            <a:xfrm>
              <a:off x="-713981" y="1306654"/>
              <a:ext cx="11699309" cy="1528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800"/>
                </a:spcAft>
              </a:pPr>
              <a:r>
                <a:rPr lang="es-AR" sz="2800" b="1" dirty="0">
                  <a:solidFill>
                    <a:srgbClr val="4472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Ciclo de Seminarios</a:t>
              </a:r>
            </a:p>
            <a:p>
              <a:pPr marL="0" marR="0" algn="ctr">
                <a:spcBef>
                  <a:spcPts val="0"/>
                </a:spcBef>
                <a:spcAft>
                  <a:spcPts val="800"/>
                </a:spcAft>
              </a:pPr>
              <a:r>
                <a:rPr lang="es-AR" sz="2800" dirty="0">
                  <a:solidFill>
                    <a:srgbClr val="22222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AR" sz="3000" b="1" dirty="0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"Pioneros de la Electroquímica en </a:t>
              </a:r>
              <a:r>
                <a:rPr lang="es-AR" sz="3000" b="1" dirty="0" err="1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Iberoamerica</a:t>
              </a:r>
              <a:r>
                <a:rPr lang="es-AR" sz="3000" b="1" dirty="0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. El legado“</a:t>
              </a:r>
            </a:p>
            <a:p>
              <a:pPr marL="0" marR="0" algn="ctr">
                <a:spcBef>
                  <a:spcPts val="0"/>
                </a:spcBef>
                <a:spcAft>
                  <a:spcPts val="800"/>
                </a:spcAft>
              </a:pPr>
              <a:r>
                <a:rPr lang="es-AR" sz="2200" dirty="0">
                  <a:solidFill>
                    <a:srgbClr val="22222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https://meet.google.com/ynr-fjdr-pup?authuser=0</a:t>
              </a: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BE360E-7FEA-4602-A798-76157E2DA538}"/>
              </a:ext>
            </a:extLst>
          </p:cNvPr>
          <p:cNvSpPr txBox="1"/>
          <p:nvPr/>
        </p:nvSpPr>
        <p:spPr>
          <a:xfrm>
            <a:off x="338203" y="4830175"/>
            <a:ext cx="98078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objetivo de este ciclo de seminarios es rendir homenaje a los profesores fundadores de la SIBAE haciendo foco en sus contribuciones científicas, y de esa manera agradecerles muy humildemente lo mucho que han hecho por nuestra ciencia y tecnología.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0BED4EC-4746-45B3-B7D4-DBD5B59DEE92}"/>
              </a:ext>
            </a:extLst>
          </p:cNvPr>
          <p:cNvSpPr txBox="1"/>
          <p:nvPr/>
        </p:nvSpPr>
        <p:spPr>
          <a:xfrm>
            <a:off x="228600" y="611592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A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Atención</a:t>
            </a: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Los seminarios serán los Jueves a las 11hs de Brasil.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CC89845-2E09-4725-B7A7-BAF36FCA5DC7}"/>
              </a:ext>
            </a:extLst>
          </p:cNvPr>
          <p:cNvSpPr txBox="1"/>
          <p:nvPr/>
        </p:nvSpPr>
        <p:spPr>
          <a:xfrm>
            <a:off x="375781" y="3092873"/>
            <a:ext cx="113110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800" dirty="0">
                <a:solidFill>
                  <a:srgbClr val="222222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Seminarios confirmados:</a:t>
            </a:r>
          </a:p>
          <a:p>
            <a:endParaRPr lang="es-AR" sz="1800" dirty="0">
              <a:solidFill>
                <a:srgbClr val="222222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09/09 Prof. Alejandro </a:t>
            </a:r>
            <a:r>
              <a:rPr lang="pt-BR" sz="1800" dirty="0" err="1"/>
              <a:t>Arvia</a:t>
            </a:r>
            <a:r>
              <a:rPr lang="pt-BR" sz="1800" dirty="0"/>
              <a:t> (Orador: Dr. Agustín </a:t>
            </a:r>
            <a:r>
              <a:rPr lang="pt-BR" sz="1800" dirty="0" err="1"/>
              <a:t>Bolzán</a:t>
            </a:r>
            <a:r>
              <a:rPr lang="pt-BR" sz="1800" dirty="0"/>
              <a:t>-Argentina)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07/10 Prof. Carlos D´</a:t>
            </a:r>
            <a:r>
              <a:rPr lang="pt-BR" sz="1800" dirty="0" err="1"/>
              <a:t>Alkaine</a:t>
            </a:r>
            <a:r>
              <a:rPr lang="pt-BR" sz="1800" dirty="0"/>
              <a:t> (Oradores: Dra. Liliane Magalhães y Dr. Juan </a:t>
            </a:r>
            <a:r>
              <a:rPr lang="pt-BR" sz="1800" dirty="0" err="1"/>
              <a:t>Sotuyo</a:t>
            </a:r>
            <a:r>
              <a:rPr lang="pt-BR" sz="1800" dirty="0"/>
              <a:t> - Brasil)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11/11 Prof. Ernesto Gonzalez (Oradores: </a:t>
            </a:r>
            <a:r>
              <a:rPr lang="pt-BR" sz="1800" dirty="0" err="1"/>
              <a:t>Dres</a:t>
            </a:r>
            <a:r>
              <a:rPr lang="pt-BR" sz="1800" dirty="0"/>
              <a:t>. </a:t>
            </a:r>
            <a:r>
              <a:rPr lang="pt-BR" sz="1800" dirty="0" err="1"/>
              <a:t>Tremiliosi</a:t>
            </a:r>
            <a:r>
              <a:rPr lang="pt-BR" sz="1800" dirty="0"/>
              <a:t>-Filho y </a:t>
            </a:r>
            <a:r>
              <a:rPr lang="pt-BR" sz="1800" dirty="0" err="1"/>
              <a:t>Stradiotto</a:t>
            </a:r>
            <a:r>
              <a:rPr lang="pt-BR" sz="1800" dirty="0"/>
              <a:t> - Brasil)</a:t>
            </a:r>
          </a:p>
        </p:txBody>
      </p:sp>
    </p:spTree>
    <p:extLst>
      <p:ext uri="{BB962C8B-B14F-4D97-AF65-F5344CB8AC3E}">
        <p14:creationId xmlns:p14="http://schemas.microsoft.com/office/powerpoint/2010/main" val="1768278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Desenho de olhos e boca&#10;&#10;Descrição gerada automaticamente com confiança baixa">
            <a:extLst>
              <a:ext uri="{FF2B5EF4-FFF2-40B4-BE49-F238E27FC236}">
                <a16:creationId xmlns:a16="http://schemas.microsoft.com/office/drawing/2014/main" id="{CBFD737F-D8EE-45F8-B1B3-E55782726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073" y="118345"/>
            <a:ext cx="5400675" cy="1009650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7E82631-91A2-49B4-98FB-1CF2CFA03029}"/>
              </a:ext>
            </a:extLst>
          </p:cNvPr>
          <p:cNvGrpSpPr/>
          <p:nvPr/>
        </p:nvGrpSpPr>
        <p:grpSpPr>
          <a:xfrm>
            <a:off x="-713981" y="1381810"/>
            <a:ext cx="11699309" cy="1658882"/>
            <a:chOff x="-713981" y="1306654"/>
            <a:chExt cx="11699309" cy="1658882"/>
          </a:xfrm>
        </p:grpSpPr>
        <p:pic>
          <p:nvPicPr>
            <p:cNvPr id="17" name="Imagem 16" descr="Logotipo, Ícone&#10;&#10;Descrição gerada automaticamente">
              <a:extLst>
                <a:ext uri="{FF2B5EF4-FFF2-40B4-BE49-F238E27FC236}">
                  <a16:creationId xmlns:a16="http://schemas.microsoft.com/office/drawing/2014/main" id="{F8D54A16-837A-4213-888F-7916536A8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09" y="2255728"/>
              <a:ext cx="709808" cy="709808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7F71DBAA-854E-4D22-85FD-0844B4767726}"/>
                </a:ext>
              </a:extLst>
            </p:cNvPr>
            <p:cNvSpPr txBox="1"/>
            <p:nvPr/>
          </p:nvSpPr>
          <p:spPr>
            <a:xfrm>
              <a:off x="-713981" y="1306654"/>
              <a:ext cx="11699309" cy="1528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800"/>
                </a:spcAft>
              </a:pPr>
              <a:r>
                <a:rPr lang="es-AR" sz="2800" b="1" dirty="0">
                  <a:solidFill>
                    <a:srgbClr val="4472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Ciclo de </a:t>
              </a:r>
              <a:r>
                <a:rPr lang="es-AR" sz="2800" b="1" dirty="0" err="1">
                  <a:solidFill>
                    <a:srgbClr val="4472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Seminários</a:t>
              </a:r>
              <a:endParaRPr lang="es-AR" sz="2800" b="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800"/>
                </a:spcAft>
              </a:pPr>
              <a:r>
                <a:rPr lang="es-AR" sz="2800" dirty="0">
                  <a:solidFill>
                    <a:srgbClr val="22222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AR" sz="3000" b="1" dirty="0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"</a:t>
              </a:r>
              <a:r>
                <a:rPr lang="es-AR" sz="3000" b="1" dirty="0" err="1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Pioneiros</a:t>
              </a:r>
              <a:r>
                <a:rPr lang="es-AR" sz="3000" b="1" dirty="0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 </a:t>
              </a:r>
              <a:r>
                <a:rPr lang="es-AR" sz="3000" b="1" dirty="0" err="1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Eletroquímica</a:t>
              </a:r>
              <a:r>
                <a:rPr lang="es-AR" sz="3000" b="1" dirty="0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em </a:t>
              </a:r>
              <a:r>
                <a:rPr lang="es-AR" sz="3000" b="1" dirty="0" err="1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Iberoamerica</a:t>
              </a:r>
              <a:r>
                <a:rPr lang="es-AR" sz="3000" b="1" dirty="0">
                  <a:solidFill>
                    <a:srgbClr val="2222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. O legado“</a:t>
              </a:r>
            </a:p>
            <a:p>
              <a:pPr marL="0" marR="0" algn="ctr">
                <a:spcBef>
                  <a:spcPts val="0"/>
                </a:spcBef>
                <a:spcAft>
                  <a:spcPts val="800"/>
                </a:spcAft>
              </a:pPr>
              <a:r>
                <a:rPr lang="es-AR" sz="2200" dirty="0">
                  <a:solidFill>
                    <a:srgbClr val="22222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https://meet.google.com/ynr-fjdr-pup?authuser=0</a:t>
              </a: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BE360E-7FEA-4602-A798-76157E2DA538}"/>
              </a:ext>
            </a:extLst>
          </p:cNvPr>
          <p:cNvSpPr txBox="1"/>
          <p:nvPr/>
        </p:nvSpPr>
        <p:spPr>
          <a:xfrm>
            <a:off x="338203" y="4830175"/>
            <a:ext cx="98078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objetivo desta série de seminários é homenagear os professores fundadores da SIBAE com foco em suas contribuições científicas e, desta forma, agradecer humildemente o quanto têm feito pela nossa ciência e tecnologia.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0BED4EC-4746-45B3-B7D4-DBD5B59DEE92}"/>
              </a:ext>
            </a:extLst>
          </p:cNvPr>
          <p:cNvSpPr txBox="1"/>
          <p:nvPr/>
        </p:nvSpPr>
        <p:spPr>
          <a:xfrm>
            <a:off x="228600" y="6115925"/>
            <a:ext cx="7074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pt-BR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Atenção</a:t>
            </a:r>
            <a:r>
              <a:rPr lang="pt-BR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Os seminários vão acontecer as quintas feiras às 11hs de Brasil.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CC89845-2E09-4725-B7A7-BAF36FCA5DC7}"/>
              </a:ext>
            </a:extLst>
          </p:cNvPr>
          <p:cNvSpPr txBox="1"/>
          <p:nvPr/>
        </p:nvSpPr>
        <p:spPr>
          <a:xfrm>
            <a:off x="375781" y="3092873"/>
            <a:ext cx="113110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800" dirty="0" err="1">
                <a:solidFill>
                  <a:srgbClr val="222222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Seminários</a:t>
            </a:r>
            <a:r>
              <a:rPr lang="es-AR" sz="1800" dirty="0">
                <a:solidFill>
                  <a:srgbClr val="222222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confirmados:</a:t>
            </a:r>
          </a:p>
          <a:p>
            <a:endParaRPr lang="es-AR" sz="1800" dirty="0">
              <a:solidFill>
                <a:srgbClr val="222222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09/09 Prof. Alejandro </a:t>
            </a:r>
            <a:r>
              <a:rPr lang="pt-BR" sz="1800" dirty="0" err="1"/>
              <a:t>Arvia</a:t>
            </a:r>
            <a:r>
              <a:rPr lang="pt-BR" sz="1800" dirty="0"/>
              <a:t> (Palestrante: Dr. Agustín </a:t>
            </a:r>
            <a:r>
              <a:rPr lang="pt-BR" sz="1800" dirty="0" err="1"/>
              <a:t>Bolzán</a:t>
            </a:r>
            <a:r>
              <a:rPr lang="pt-BR" sz="1800" dirty="0"/>
              <a:t>-Argentina)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07/10 Prof. Carlos D´</a:t>
            </a:r>
            <a:r>
              <a:rPr lang="pt-BR" sz="1800" dirty="0" err="1"/>
              <a:t>Alkaine</a:t>
            </a:r>
            <a:r>
              <a:rPr lang="pt-BR" sz="1800" dirty="0"/>
              <a:t> (Palestrante: Dra. Liliane Magalhães e Dr. Juan </a:t>
            </a:r>
            <a:r>
              <a:rPr lang="pt-BR" sz="1800" dirty="0" err="1"/>
              <a:t>Sotuyo</a:t>
            </a:r>
            <a:r>
              <a:rPr lang="pt-BR" sz="1800" dirty="0"/>
              <a:t> - Brasil)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11/11 Prof. Ernesto Gonzalez (Palestrante: </a:t>
            </a:r>
            <a:r>
              <a:rPr lang="pt-BR" sz="1800" dirty="0" err="1"/>
              <a:t>Dres</a:t>
            </a:r>
            <a:r>
              <a:rPr lang="pt-BR" sz="1800" dirty="0"/>
              <a:t>. </a:t>
            </a:r>
            <a:r>
              <a:rPr lang="pt-BR" sz="1800" dirty="0" err="1"/>
              <a:t>Tremiliosi</a:t>
            </a:r>
            <a:r>
              <a:rPr lang="pt-BR" sz="1800" dirty="0"/>
              <a:t>-Filho e </a:t>
            </a:r>
            <a:r>
              <a:rPr lang="pt-BR" sz="1800" dirty="0" err="1"/>
              <a:t>Stradiotto</a:t>
            </a:r>
            <a:r>
              <a:rPr lang="pt-BR" sz="1800" dirty="0"/>
              <a:t> - Brasil)</a:t>
            </a:r>
          </a:p>
        </p:txBody>
      </p:sp>
    </p:spTree>
    <p:extLst>
      <p:ext uri="{BB962C8B-B14F-4D97-AF65-F5344CB8AC3E}">
        <p14:creationId xmlns:p14="http://schemas.microsoft.com/office/powerpoint/2010/main" val="12857506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</TotalTime>
  <Words>270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Trebuchet MS</vt:lpstr>
      <vt:lpstr>Wingdings 3</vt:lpstr>
      <vt:lpstr>Facetado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Pablo Fernandez</dc:creator>
  <cp:lastModifiedBy>Pablo Fernandez</cp:lastModifiedBy>
  <cp:revision>5</cp:revision>
  <dcterms:created xsi:type="dcterms:W3CDTF">2021-07-09T21:10:35Z</dcterms:created>
  <dcterms:modified xsi:type="dcterms:W3CDTF">2021-07-09T21:38:16Z</dcterms:modified>
</cp:coreProperties>
</file>